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90" r:id="rId5"/>
    <p:sldId id="292" r:id="rId6"/>
    <p:sldId id="291" r:id="rId7"/>
    <p:sldId id="293" r:id="rId8"/>
    <p:sldId id="294" r:id="rId9"/>
    <p:sldId id="295" r:id="rId10"/>
    <p:sldId id="267" r:id="rId11"/>
    <p:sldId id="27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86374" autoAdjust="0"/>
  </p:normalViewPr>
  <p:slideViewPr>
    <p:cSldViewPr>
      <p:cViewPr varScale="1">
        <p:scale>
          <a:sx n="105" d="100"/>
          <a:sy n="105" d="100"/>
        </p:scale>
        <p:origin x="-4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8EDA-8D25-4379-AEFA-4CE70ED841D5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A96E-284E-4711-8C3A-54728CF76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6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810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42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wtkkiynx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X7e7uMMk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자유분방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거리 예술</a:t>
            </a:r>
            <a:endParaRPr lang="ko-KR" altLang="en-US" sz="6600" b="1" spc="-150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err="1" smtClean="0"/>
              <a:t>그래피티</a:t>
            </a:r>
            <a:r>
              <a:rPr lang="ko-KR" altLang="en-US" sz="6700" b="1" spc="-150" dirty="0" smtClean="0"/>
              <a:t> 아트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err="1" smtClean="0">
                <a:solidFill>
                  <a:schemeClr val="accent6">
                    <a:lumMod val="50000"/>
                  </a:schemeClr>
                </a:solidFill>
              </a:rPr>
              <a:t>그라피티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 아트에 대한 설명으로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smtClean="0"/>
              <a:t> 객관적 사실주의 추구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원시적 토속 신앙 결합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우연성과 비합리성에 의거한 표현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도시 공간에 그림을 거리는 거리 미술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414908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192688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err="1" smtClean="0"/>
              <a:t>그래피티</a:t>
            </a:r>
            <a:r>
              <a:rPr lang="ko-KR" altLang="en-US" sz="2400" b="1" spc="-100" dirty="0" smtClean="0"/>
              <a:t> 아트의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en-US" altLang="ko-KR" sz="2400" b="1" spc="-100" dirty="0" smtClean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해링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무제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우리 젊은이들</a:t>
            </a:r>
            <a:endParaRPr lang="en-US" altLang="ko-KR" sz="24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뱅크시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꽃을 투척하는 남자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</a:t>
            </a:r>
            <a:r>
              <a:rPr lang="ko-KR" altLang="en-US" sz="24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제흐라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도간’의 억울한 구금을 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항의하며</a:t>
            </a:r>
            <a:endParaRPr lang="en-US" altLang="ko-KR" sz="24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ts val="4600"/>
              </a:lnSpc>
            </a:pPr>
            <a:r>
              <a:rPr lang="en-US" altLang="ko-KR" sz="2400" b="1" spc="-100" dirty="0" smtClean="0"/>
              <a:t>3. </a:t>
            </a:r>
            <a:r>
              <a:rPr lang="ko-KR" altLang="en-US" sz="2400" b="1" spc="-100" dirty="0" smtClean="0">
                <a:solidFill>
                  <a:prstClr val="black"/>
                </a:solidFill>
              </a:rPr>
              <a:t>자투리 퀴즈</a:t>
            </a:r>
            <a:endParaRPr lang="ko-KR" altLang="en-US" sz="24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err="1" smtClean="0"/>
              <a:t>그래피티</a:t>
            </a:r>
            <a:r>
              <a:rPr lang="ko-KR" altLang="en-US" spc="-100" dirty="0" smtClean="0"/>
              <a:t> 아트의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1980~2000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694151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거리의 벽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경기장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지하철 같은 도시 공간에 스프레이 페인트 등으로 낙서를 하거나 그림을 그리는 거리 미술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긁다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긁어서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새기다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라는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뜻의 이탈리아어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'graffito'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와 그리스어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‘graffito’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에서 유래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하위문화로 시작했으나 현재 미술 장르로 다양하게 활용</a:t>
            </a: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24328" y="255129"/>
            <a:ext cx="1357736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000" b="1" spc="-150" dirty="0">
                <a:solidFill>
                  <a:srgbClr val="FF3300"/>
                </a:solidFill>
              </a:rPr>
              <a:t>키스 </a:t>
            </a:r>
            <a:r>
              <a:rPr lang="ko-KR" altLang="en-US" sz="1000" b="1" spc="-150" dirty="0" err="1">
                <a:solidFill>
                  <a:srgbClr val="FF3300"/>
                </a:solidFill>
              </a:rPr>
              <a:t>해링은</a:t>
            </a:r>
            <a:r>
              <a:rPr lang="ko-KR" altLang="en-US" sz="1000" b="1" spc="-150" dirty="0">
                <a:solidFill>
                  <a:srgbClr val="FF3300"/>
                </a:solidFill>
              </a:rPr>
              <a:t> 누구일까</a:t>
            </a:r>
            <a:r>
              <a:rPr lang="en-US" altLang="ko-KR" sz="1000" b="1" spc="-150" dirty="0">
                <a:solidFill>
                  <a:srgbClr val="FF3300"/>
                </a:solidFill>
              </a:rPr>
              <a:t>?</a:t>
            </a:r>
            <a:endParaRPr lang="ko-KR" altLang="en-US" sz="1000" b="1" spc="-150" dirty="0">
              <a:solidFill>
                <a:srgbClr val="FF3300"/>
              </a:solidFill>
            </a:endParaRP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pic>
        <p:nvPicPr>
          <p:cNvPr id="1026" name="Picture 2" descr="C:\Users\PC\Desktop\haring sel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48272"/>
            <a:ext cx="315647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6866" y="1646411"/>
            <a:ext cx="7116330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해링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(Haring, 1958~1990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524000" indent="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1981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지하철 분필 낙서화를 시작으로 거리 낙서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524000" indent="177800">
              <a:lnSpc>
                <a:spcPct val="1500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문화를 예술의 경지로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끌어올림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1976438" indent="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간결한 선과 뚜렷한 색감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생동감과 유머가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넘치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976438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는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이미지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47900" indent="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인종차별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반핵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에이즈 퇴치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 사회 문제  단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47900">
              <a:lnSpc>
                <a:spcPct val="1500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유쾌하게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47900" indent="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네 개의 팝 상점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1(1984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</a:p>
          <a:p>
            <a:pPr marL="2247900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우리 젊은이들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(1987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49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1131" y="5157192"/>
            <a:ext cx="727184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네 개의 팝 상점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1(1984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굵은 선과 단순한 형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화려한 색을 다양한 조형 원리를 활용하여 주제를 효과적으로 전달하고 있다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050" name="Picture 2" descr="D:\Choihaitnim\1. 미술\##2019 교수학습지원자료\보드게임\##카드게임 PPT\29. 그래피티 아트\29. 그래피티 아트_이미지\editions86_p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63" y="476672"/>
            <a:ext cx="5760640" cy="456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1131" y="5229200"/>
            <a:ext cx="727184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우리 젊은이들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(1987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필라델피아 포인트 </a:t>
            </a: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브리즈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지역의 건물 외벽에 그린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벽화로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춤추는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사람들을 다양한 색과 윤곽선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문양으로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1" y="680525"/>
            <a:ext cx="7271846" cy="442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3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24328" y="162797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1100" b="1" spc="-150" dirty="0">
                <a:solidFill>
                  <a:srgbClr val="FF3300"/>
                </a:solidFill>
              </a:rPr>
              <a:t>WLDO_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뱅크시는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누구인가</a:t>
            </a:r>
            <a:r>
              <a:rPr lang="en-US" altLang="ko-KR" sz="1100" b="1" spc="-150" dirty="0">
                <a:solidFill>
                  <a:srgbClr val="FF3300"/>
                </a:solidFill>
              </a:rPr>
              <a:t>?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866" y="1646411"/>
            <a:ext cx="7661598" cy="3180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뱅크</a:t>
            </a: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시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(Banksy, 1974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~ 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영국의 미술가 겸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그래피티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아티스트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영화 감독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정치적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사회적 논평이 담긴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그래피티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제작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대형 미술관에 자신의 작품을 몰래 걸어놓는 도둑 전시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퍼포먼스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사회 질서 파괴 범죄에서 예술 활동으로 인정받아 관리를 받거나 관광지 상품으로 활용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꽃을 투척하는 남자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‘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제흐라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도간’의 억울한 구금을 항의하며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21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1131" y="5157192"/>
            <a:ext cx="727184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꽃을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투척하는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남자</a:t>
            </a:r>
            <a:endParaRPr lang="en-US" altLang="ko-KR" sz="2000" b="1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부조리한 사회에 저항하는 모습을 화염병 대신 꽃을 투척하는 사람으로 바꿔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위트있게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표현한 작품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74" name="Picture 2" descr="D:\Choihaitnim\1. 미술\##2019 교수학습지원자료\보드게임\##카드게임 PPT\29. 그래피티 아트\29. 그래피티 아트_이미지\banksy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1" y="470712"/>
            <a:ext cx="7271846" cy="45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1131" y="4797152"/>
            <a:ext cx="7271846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  <a:latin typeface="함초롬바탕"/>
                <a:ea typeface="함초롬바탕"/>
              </a:rPr>
              <a:t>‘</a:t>
            </a:r>
            <a:r>
              <a:rPr lang="ko-KR" altLang="en-US" sz="2000" b="1" dirty="0" err="1">
                <a:solidFill>
                  <a:srgbClr val="000000"/>
                </a:solidFill>
                <a:latin typeface="함초롬바탕"/>
                <a:ea typeface="함초롬바탕"/>
              </a:rPr>
              <a:t>제흐라</a:t>
            </a:r>
            <a:r>
              <a:rPr lang="ko-KR" altLang="en-US" sz="2000" b="1" dirty="0">
                <a:solidFill>
                  <a:srgbClr val="000000"/>
                </a:solidFill>
                <a:latin typeface="함초롬바탕"/>
                <a:ea typeface="함초롬바탕"/>
              </a:rPr>
              <a:t> 도간’의 억울한 구금을 </a:t>
            </a:r>
            <a:r>
              <a:rPr lang="ko-KR" altLang="en-US" sz="2000" b="1" dirty="0" smtClean="0">
                <a:solidFill>
                  <a:srgbClr val="000000"/>
                </a:solidFill>
                <a:latin typeface="함초롬바탕"/>
                <a:ea typeface="함초롬바탕"/>
              </a:rPr>
              <a:t>항의하며</a:t>
            </a:r>
            <a:endParaRPr lang="en-US" altLang="ko-KR" sz="2000" b="1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약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21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미터 길이의 작품으로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터키군에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의해 짓밟힌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쿠르드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마을과 주민을 그림으로 그렸다는 이유로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9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개월 징역형을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선고받은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터키의 여류 화가이자 언론인인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제흐라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도간의 석방을 요구하는 작품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098" name="Picture 2" descr="D:\Choihaitnim\1. 미술\##2019 교수학습지원자료\보드게임\##카드게임 PPT\29. 그래피티 아트\29. 그래피티 아트_이미지\banksy-turkia-kallitexnis-filakism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0" y="764704"/>
            <a:ext cx="729252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381</Words>
  <Application>Microsoft Office PowerPoint</Application>
  <PresentationFormat>화면 슬라이드 쇼(4:3)</PresentationFormat>
  <Paragraphs>51</Paragraphs>
  <Slides>11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자유분방한 거리 예술</vt:lpstr>
      <vt:lpstr>차례</vt:lpstr>
      <vt:lpstr>1. 그래피티 아트의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365</cp:revision>
  <dcterms:created xsi:type="dcterms:W3CDTF">2018-12-12T00:52:59Z</dcterms:created>
  <dcterms:modified xsi:type="dcterms:W3CDTF">2019-03-27T05:56:56Z</dcterms:modified>
</cp:coreProperties>
</file>